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7237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43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3841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09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5869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65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886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27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510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92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826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E7736193-EDE3-4BB5-AE5F-E6E5472AB8BE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3721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CA60999-2C18-BE5D-5C5F-AA3C58D99B9C}"/>
              </a:ext>
            </a:extLst>
          </p:cNvPr>
          <p:cNvSpPr txBox="1"/>
          <p:nvPr/>
        </p:nvSpPr>
        <p:spPr>
          <a:xfrm>
            <a:off x="-806837" y="3429000"/>
            <a:ext cx="8574622" cy="26161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6000" spc="-120" baseline="0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Power Query Table Functions Part 6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B89724-1A94-4BA0-99B2-CDA60B292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3354" y="4648279"/>
            <a:ext cx="1846772" cy="2257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161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6D3DB-B4E9-70D5-40CB-A04F1F014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772" y="957532"/>
            <a:ext cx="10952670" cy="564167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Description:</a:t>
            </a:r>
            <a:br>
              <a:rPr lang="en-US" sz="2100" dirty="0"/>
            </a:br>
            <a:r>
              <a:rPr lang="en-US" sz="2100" dirty="0"/>
              <a:t>Creates a duplicate of a specified column in the table.</a:t>
            </a:r>
            <a:endParaRPr lang="en-US" altLang="en-US" sz="2100" dirty="0"/>
          </a:p>
          <a:p>
            <a:r>
              <a:rPr lang="en-US" altLang="en-US" dirty="0"/>
              <a:t> </a:t>
            </a:r>
          </a:p>
          <a:p>
            <a:endParaRPr lang="en-US" dirty="0"/>
          </a:p>
          <a:p>
            <a:pPr marL="0" indent="0">
              <a:buNone/>
            </a:pPr>
            <a:r>
              <a:rPr lang="en-IN" dirty="0"/>
              <a:t>Example: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endParaRPr lang="en-IN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100" dirty="0"/>
              <a:t>Creating backups of columns before transformation.</a:t>
            </a:r>
            <a:endParaRPr lang="en-US" altLang="en-US" sz="21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100" dirty="0"/>
              <a:t>Testing different calculations on the same data.</a:t>
            </a:r>
            <a:endParaRPr lang="en-US" altLang="en-US" sz="2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FBB63F-F970-65DF-8BDE-4F6EE8B28008}"/>
              </a:ext>
            </a:extLst>
          </p:cNvPr>
          <p:cNvSpPr txBox="1"/>
          <p:nvPr/>
        </p:nvSpPr>
        <p:spPr>
          <a:xfrm>
            <a:off x="1733909" y="318685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1. </a:t>
            </a:r>
            <a:r>
              <a:rPr lang="en-IN" sz="2800" b="1" dirty="0" err="1"/>
              <a:t>Table.DuplicateColumn</a:t>
            </a:r>
            <a:endParaRPr lang="en-IN" sz="2800" b="1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4EB6B47-EAAA-1CD7-7CBE-845C03CEC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719" y="1489519"/>
            <a:ext cx="6304561" cy="204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AE93D70-4A28-CA7B-71CD-D4111BEA2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117" y="3538282"/>
            <a:ext cx="10567359" cy="2081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949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17B709-FE7F-1073-A9B6-5957E67B5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C5E31-2550-AF17-C4D7-9B67F6D93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378" y="759125"/>
            <a:ext cx="10726646" cy="592634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Description:</a:t>
            </a:r>
            <a:br>
              <a:rPr lang="en-US" dirty="0"/>
            </a:br>
            <a:r>
              <a:rPr lang="en-US" dirty="0"/>
              <a:t>Expands a column containing lists into multiple rows, repeating other column values.</a:t>
            </a:r>
          </a:p>
          <a:p>
            <a:pPr marL="0" indent="0">
              <a:buNone/>
            </a:pPr>
            <a:r>
              <a:rPr lang="en-IN" dirty="0"/>
              <a:t>Example: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dirty="0"/>
              <a:t>Flattening nested lists into individual rows for analysis.</a:t>
            </a: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dirty="0"/>
              <a:t>Preparing same rows for monthly or yearly data.</a:t>
            </a:r>
            <a:endParaRPr lang="en-US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0D8CDB-9C98-4555-7D22-779441EC1817}"/>
              </a:ext>
            </a:extLst>
          </p:cNvPr>
          <p:cNvSpPr txBox="1"/>
          <p:nvPr/>
        </p:nvSpPr>
        <p:spPr>
          <a:xfrm>
            <a:off x="1722975" y="298503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2. </a:t>
            </a:r>
            <a:r>
              <a:rPr lang="en-IN" sz="2800" b="1" dirty="0" err="1"/>
              <a:t>Table.ExpandListColumn</a:t>
            </a:r>
            <a:endParaRPr lang="en-IN" sz="2800" b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35FDC7D-1855-D566-A954-AD5AC5ABC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8352" y="1278807"/>
            <a:ext cx="5635296" cy="1892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608298F3-3062-3C7B-4E2E-C6BB41C94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278" y="3171448"/>
            <a:ext cx="10957973" cy="2768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347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A7A39E-5BB2-76DC-E554-10060D4B0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64469-CC9D-AF0B-1039-AAAE535F9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418" y="750498"/>
            <a:ext cx="10739605" cy="590046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Description:</a:t>
            </a:r>
            <a:br>
              <a:rPr lang="en-US" dirty="0"/>
            </a:br>
            <a:r>
              <a:rPr lang="en-US" dirty="0"/>
              <a:t>Expands a column containing records into individual columns.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IN" dirty="0"/>
              <a:t>Example: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dirty="0"/>
              <a:t>Extracting fields from complex data structures like records.</a:t>
            </a: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IN" dirty="0"/>
              <a:t>Normalizing hierarchical data.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373D6D-3930-C44B-3C07-26177CE807F9}"/>
              </a:ext>
            </a:extLst>
          </p:cNvPr>
          <p:cNvSpPr txBox="1"/>
          <p:nvPr/>
        </p:nvSpPr>
        <p:spPr>
          <a:xfrm>
            <a:off x="1636143" y="313383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3. </a:t>
            </a:r>
            <a:r>
              <a:rPr lang="en-IN" sz="2800" b="1" dirty="0" err="1"/>
              <a:t>Table.ExpandRecordColumn</a:t>
            </a:r>
            <a:endParaRPr lang="en-IN" sz="2800" b="1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8D32AD3-ABAB-B40B-3DC3-125B4B478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8309" y="1084995"/>
            <a:ext cx="6582044" cy="1888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6D7118F1-EEA9-B9A3-4FAB-F54B3E581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9736" y="2973028"/>
            <a:ext cx="7117839" cy="3263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729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A1B79E-45EC-4B94-EEB4-547E2645E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87DE7-6C51-64A9-4F74-531C33D50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509" y="715992"/>
            <a:ext cx="11153955" cy="6029864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Description:</a:t>
            </a:r>
            <a:br>
              <a:rPr lang="en-US" dirty="0"/>
            </a:br>
            <a:r>
              <a:rPr lang="en-US" sz="2100" dirty="0"/>
              <a:t>Returns a table with duplicate rows removed.</a:t>
            </a:r>
          </a:p>
          <a:p>
            <a:pPr marL="0" indent="0">
              <a:buNone/>
            </a:pPr>
            <a:r>
              <a:rPr lang="en-IN" dirty="0"/>
              <a:t>Example: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Use Cases:</a:t>
            </a:r>
            <a:endParaRPr lang="en-US" altLang="en-US" sz="21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/>
              <a:t>Combining nested tables into a single table.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/>
              <a:t>Flattening hierarchical or relational data.</a:t>
            </a:r>
            <a:endParaRPr lang="en-IN" sz="2100" dirty="0"/>
          </a:p>
          <a:p>
            <a:pPr marL="0" indent="0">
              <a:buNone/>
            </a:pPr>
            <a:endParaRPr lang="en-US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8B4B29-6EBF-2072-D0B7-0F60D54BA23B}"/>
              </a:ext>
            </a:extLst>
          </p:cNvPr>
          <p:cNvSpPr txBox="1"/>
          <p:nvPr/>
        </p:nvSpPr>
        <p:spPr>
          <a:xfrm>
            <a:off x="1636143" y="261784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4. </a:t>
            </a:r>
            <a:r>
              <a:rPr lang="en-IN" sz="2800" b="1" dirty="0" err="1"/>
              <a:t>Table.ExpandRecordColumn</a:t>
            </a:r>
            <a:endParaRPr lang="en-IN" sz="2800" b="1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6560A18-E7E3-9CED-C137-84B4655BD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7384" y="1099584"/>
            <a:ext cx="6177232" cy="176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95C284EF-8852-0715-8CBE-A4CDF1FE8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8397" y="2863495"/>
            <a:ext cx="6177232" cy="3209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664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681</TotalTime>
  <Words>169</Words>
  <Application>Microsoft Office PowerPoint</Application>
  <PresentationFormat>Widescreen</PresentationFormat>
  <Paragraphs>75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Krishna Prajapati</dc:creator>
  <cp:lastModifiedBy>Krishna Prajapati</cp:lastModifiedBy>
  <cp:revision>50</cp:revision>
  <dcterms:created xsi:type="dcterms:W3CDTF">2025-01-15T11:09:31Z</dcterms:created>
  <dcterms:modified xsi:type="dcterms:W3CDTF">2025-01-22T16:46:49Z</dcterms:modified>
</cp:coreProperties>
</file>

<file path=docProps/thumbnail.jpeg>
</file>